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74" r:id="rId3"/>
    <p:sldId id="262" r:id="rId4"/>
    <p:sldId id="263" r:id="rId5"/>
    <p:sldId id="276" r:id="rId6"/>
    <p:sldId id="269" r:id="rId7"/>
    <p:sldId id="259" r:id="rId8"/>
    <p:sldId id="270" r:id="rId9"/>
    <p:sldId id="272" r:id="rId10"/>
    <p:sldId id="273" r:id="rId11"/>
    <p:sldId id="277" r:id="rId12"/>
    <p:sldId id="275" r:id="rId13"/>
  </p:sldIdLst>
  <p:sldSz cx="12188825" cy="6858000"/>
  <p:notesSz cx="6858000" cy="9144000"/>
  <p:embeddedFontLst>
    <p:embeddedFont>
      <p:font typeface="KodchiangUPC" panose="02020603050405020304" pitchFamily="18" charset="-34"/>
      <p:regular r:id="rId16"/>
      <p:bold r:id="rId17"/>
      <p:italic r:id="rId18"/>
      <p:boldItalic r:id="rId19"/>
    </p:embeddedFont>
    <p:embeddedFont>
      <p:font typeface="Leelawadee" panose="020B0502040204020203" pitchFamily="34" charset="-34"/>
      <p:regular r:id="rId20"/>
      <p:bold r:id="rId21"/>
    </p:embeddedFont>
    <p:embeddedFont>
      <p:font typeface="Adobe Gothic Std B" panose="020B0800000000000000" pitchFamily="34" charset="-128"/>
      <p:bold r:id="rId22"/>
    </p:embeddedFont>
    <p:embeddedFont>
      <p:font typeface="Cordia New" panose="020B0304020202020204" pitchFamily="34" charset="-34"/>
      <p:regular r:id="rId23"/>
      <p:bold r:id="rId24"/>
      <p:italic r:id="rId25"/>
      <p:boldItalic r:id="rId26"/>
    </p:embeddedFont>
    <p:embeddedFont>
      <p:font typeface="Browallia New" panose="020B0604020202020204" pitchFamily="34" charset="-34"/>
      <p:regular r:id="rId27"/>
      <p:bold r:id="rId28"/>
      <p:italic r:id="rId29"/>
      <p:boldItalic r:id="rId30"/>
    </p:embeddedFont>
  </p:embeddedFontLst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80" d="100"/>
          <a:sy n="80" d="100"/>
        </p:scale>
        <p:origin x="378" y="84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28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95B8A2-B439-4C31-9324-D2D59AD7604C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02/02/62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C119DBA-4540-49B3-8FA9-6259387ECF9E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8750555A-5DBC-4FA6-ACA9-67A4A3A1655F}" type="datetime1">
              <a:rPr lang="th-TH" smtClean="0"/>
              <a:pPr/>
              <a:t>02/02/62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3B36274-F2B9-4C45-BBB4-0EDF4CD651A7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th-TH" smtClean="0"/>
              <a:pPr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9484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8915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127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5466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2052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409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th-TH" smtClean="0"/>
              <a:pPr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5018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h-TH"/>
              <a:t>คลิกเพื่อแก้ไขสไตล์ชื่อเรื่องรองต้นแบบ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A8D2C5-D9B6-4C6E-BB5C-F159A7C45BA4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FB0F5-5ADF-401C-A779-165196727E25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D2202E-8CBF-431B-B95B-3FA2189CAB6C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8951EC-1C78-4FFE-A009-39A07A1F0E3A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rtlCol="0" anchor="b">
            <a:noAutofit/>
          </a:bodyPr>
          <a:lstStyle>
            <a:lvl1pPr algn="l">
              <a:defRPr sz="6600" b="0" i="0" cap="none" baseline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4ACBD-B858-47AE-9E33-1A06F1A1BB87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6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B9F46-AEBB-4B4A-8557-226A2608BCE6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8" name="ตัวแทนท้ายกระดา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วันที่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173DD3-820C-4DB0-9030-C045B05561F4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3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60E904-F41B-4160-A0E0-CA1EA97277B3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2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2F609E-F552-4DC2-989B-CAFBE4F81E91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ตัวแทนเนื้อหา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9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8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35FBA1-9747-4852-8E82-34C2C8D46D2D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10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ตัวแทนรูปภาพ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th-TH" dirty="0"/>
          </a:p>
        </p:txBody>
      </p:sp>
      <p:pic>
        <p:nvPicPr>
          <p:cNvPr id="9" name="รูปภาพที่ 4" descr="พื้นที่สำรองเปล่าสำหรับเพิ่มรูปภาพ คลิกบนพื้นที่สำรองแล้วเลือกรูปภาพที่คุณต้องการเพิ่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  <a:p>
            <a:pPr lvl="5" rtl="0"/>
            <a:r>
              <a:rPr lang="th-TH" dirty="0"/>
              <a:t>ระดับที่หก</a:t>
            </a:r>
          </a:p>
          <a:p>
            <a:pPr lvl="6" rtl="0"/>
            <a:r>
              <a:rPr lang="th-TH" dirty="0"/>
              <a:t>ระดับที่เจ็ด</a:t>
            </a:r>
          </a:p>
          <a:p>
            <a:pPr lvl="7" rtl="0"/>
            <a:r>
              <a:rPr lang="th-TH" dirty="0"/>
              <a:t>ระดับที่แปด</a:t>
            </a:r>
          </a:p>
          <a:p>
            <a:pPr lvl="8" rtl="0"/>
            <a:r>
              <a:rPr lang="th-TH" dirty="0"/>
              <a:t>ระดับที่เก้า</a:t>
            </a:r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D0971643-CF3C-45E5-ADBD-AA2BD8FB65CE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5137D0E-4A4F-4307-8994-C1891D747D59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3960813" y="3124200"/>
            <a:ext cx="8077200" cy="1339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th-TH" sz="66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ฐานข้อมูลระบบ</a:t>
            </a:r>
            <a:r>
              <a:rPr lang="th-TH" sz="66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การจัดการกีฬา </a:t>
            </a:r>
            <a:r>
              <a:rPr lang="en-US" sz="6600" dirty="0">
                <a:latin typeface="KodchiangUPC" panose="02020603050405020304" pitchFamily="18" charset="-34"/>
                <a:cs typeface="KodchiangUPC" panose="02020603050405020304" pitchFamily="18" charset="-34"/>
              </a:rPr>
              <a:t>ITM</a:t>
            </a: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578244" y="1780675"/>
            <a:ext cx="5125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cap="all" dirty="0">
                <a:solidFill>
                  <a:srgbClr val="191B0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Database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/>
          <p:cNvSpPr txBox="1"/>
          <p:nvPr/>
        </p:nvSpPr>
        <p:spPr>
          <a:xfrm>
            <a:off x="1751012" y="9906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Years</a:t>
            </a:r>
            <a:endParaRPr lang="th-TH" sz="5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9" name="ตาราง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444289"/>
              </p:ext>
            </p:extLst>
          </p:nvPr>
        </p:nvGraphicFramePr>
        <p:xfrm>
          <a:off x="1751012" y="2590800"/>
          <a:ext cx="812588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00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03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Year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6"/>
          <p:cNvSpPr>
            <a:spLocks noGrp="1"/>
          </p:cNvSpPr>
          <p:nvPr>
            <p:ph type="title"/>
          </p:nvPr>
        </p:nvSpPr>
        <p:spPr>
          <a:xfrm>
            <a:off x="798929" y="533400"/>
            <a:ext cx="9601200" cy="1143000"/>
          </a:xfrm>
        </p:spPr>
        <p:txBody>
          <a:bodyPr>
            <a:noAutofit/>
          </a:bodyPr>
          <a:lstStyle/>
          <a:p>
            <a:r>
              <a:rPr lang="th-TH" sz="80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สมาชิกกลุ่ม</a:t>
            </a:r>
            <a:endParaRPr lang="en-US" sz="80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>
          <a:xfrm>
            <a:off x="798929" y="2209800"/>
            <a:ext cx="10820400" cy="3352800"/>
          </a:xfrm>
        </p:spPr>
        <p:txBody>
          <a:bodyPr>
            <a:normAutofit/>
          </a:bodyPr>
          <a:lstStyle/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นาย</a:t>
            </a:r>
            <a:r>
              <a:rPr lang="th-TH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อัส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มาวี		ลาเตะ	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59145003	(รวบรวม </a:t>
            </a:r>
            <a:r>
              <a:rPr lang="en-US" sz="3200" dirty="0" err="1" smtClean="0">
                <a:latin typeface="KodchiangUPC" panose="02020603050405020304" pitchFamily="18" charset="-34"/>
                <a:cs typeface="KodchiangUPC" panose="02020603050405020304" pitchFamily="18" charset="-34"/>
              </a:rPr>
              <a:t>sql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)</a:t>
            </a:r>
            <a:endParaRPr lang="en-US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นายบุรินทร์ 		พันธ์ชาติ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	60113479	(ออกแบบฐานข้อมูล</a:t>
            </a:r>
            <a:r>
              <a:rPr lang="en-US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, 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สร้างฐานข้อมูล)</a:t>
            </a:r>
            <a:endParaRPr lang="th-TH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นางสาว</a:t>
            </a:r>
            <a:r>
              <a:rPr lang="th-TH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ปัญญพัฒน์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	เจือบุญ	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60113834	(เพิ่มข้อมูล, แก้ไข </a:t>
            </a:r>
            <a:r>
              <a:rPr lang="en-US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Error)</a:t>
            </a:r>
            <a:endParaRPr lang="th-TH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นางสาว</a:t>
            </a:r>
            <a:r>
              <a:rPr lang="th-TH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จุตติ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มาศ 	มาลัย	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60140852	(รวมข้อมูลอาจารย์)</a:t>
            </a:r>
            <a:endParaRPr lang="th-TH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นางสาวจุฑา</a:t>
            </a:r>
            <a:r>
              <a:rPr lang="th-TH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ภรณ์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	พุ่มมณี		61101655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(รวบรวมข้อมูลนักศึกษา)</a:t>
            </a:r>
            <a:endParaRPr lang="en-US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0949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7">
            <a:extLst>
              <a:ext uri="{FF2B5EF4-FFF2-40B4-BE49-F238E27FC236}">
                <a16:creationId xmlns:a16="http://schemas.microsoft.com/office/drawing/2014/main" xmlns="" id="{4FDFD962-B55B-4A56-8DFF-DBD80B49EA35}"/>
              </a:ext>
            </a:extLst>
          </p:cNvPr>
          <p:cNvSpPr txBox="1"/>
          <p:nvPr/>
        </p:nvSpPr>
        <p:spPr>
          <a:xfrm>
            <a:off x="2208212" y="1981200"/>
            <a:ext cx="7848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THANK YOU</a:t>
            </a:r>
            <a:endParaRPr lang="th-TH" sz="166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7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/>
          <p:cNvSpPr txBox="1"/>
          <p:nvPr/>
        </p:nvSpPr>
        <p:spPr>
          <a:xfrm>
            <a:off x="989012" y="2286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ระบบฐานข้อมูลของระบบการจัดการกีฬา </a:t>
            </a:r>
            <a:r>
              <a:rPr lang="en-US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ITM </a:t>
            </a:r>
            <a:r>
              <a:rPr lang="th-TH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โดยมีข้อกำหนดดังต่อไปนี้ </a:t>
            </a:r>
          </a:p>
        </p:txBody>
      </p:sp>
      <p:sp>
        <p:nvSpPr>
          <p:cNvPr id="7" name="ตัวแทนเนื้อหา 2"/>
          <p:cNvSpPr>
            <a:spLocks noGrp="1"/>
          </p:cNvSpPr>
          <p:nvPr>
            <p:ph idx="4294967295"/>
          </p:nvPr>
        </p:nvSpPr>
        <p:spPr>
          <a:xfrm>
            <a:off x="995445" y="1828800"/>
            <a:ext cx="10563225" cy="4891087"/>
          </a:xfrm>
        </p:spPr>
        <p:txBody>
          <a:bodyPr>
            <a:normAutofit/>
          </a:bodyPr>
          <a:lstStyle/>
          <a:p>
            <a:pPr lvl="0"/>
            <a:r>
              <a:rPr lang="th-TH" sz="2800" dirty="0">
                <a:cs typeface="+mn-cs"/>
              </a:rPr>
              <a:t>มหาวิทยาลัย 4 แห่งได้เข้าร่วมกิจกรรมและสลับกันเป็นเจ้าภาพ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หากปีนี้มหาวิทยาลัยวลัยลักษณ์เป็นเจ้าภาพ ปีถัดไปจะเป็น</a:t>
            </a:r>
            <a:r>
              <a:rPr lang="en-US" sz="2800" dirty="0">
                <a:cs typeface="+mn-cs"/>
              </a:rPr>
              <a:t> </a:t>
            </a:r>
            <a:r>
              <a:rPr lang="th-TH" sz="2800" dirty="0">
                <a:cs typeface="+mn-cs"/>
              </a:rPr>
              <a:t>มอ.หาดใหญ่ร่วมกับมอ.ปัตตานี และปีถัดไปจะเป็น</a:t>
            </a:r>
            <a:r>
              <a:rPr lang="en-US" sz="2800" dirty="0">
                <a:cs typeface="+mn-cs"/>
              </a:rPr>
              <a:t> </a:t>
            </a:r>
            <a:r>
              <a:rPr lang="th-TH" sz="2800" dirty="0">
                <a:cs typeface="+mn-cs"/>
              </a:rPr>
              <a:t>ม.ทักษิณ พัทลุง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เจ้าภาพจะต้อง</a:t>
            </a:r>
            <a:r>
              <a:rPr lang="th-TH" sz="28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รับผิดชอบ</a:t>
            </a:r>
            <a:r>
              <a:rPr lang="th-TH" sz="2800" dirty="0">
                <a:cs typeface="+mn-cs"/>
              </a:rPr>
              <a:t>การแข่งขัน 3 ประเภท คือ</a:t>
            </a:r>
            <a:r>
              <a:rPr lang="en-US" sz="2800" dirty="0">
                <a:cs typeface="+mn-cs"/>
              </a:rPr>
              <a:t> E-Sport, </a:t>
            </a:r>
            <a:r>
              <a:rPr lang="th-TH" sz="2800" dirty="0">
                <a:cs typeface="+mn-cs"/>
              </a:rPr>
              <a:t>กีฬา</a:t>
            </a:r>
            <a:r>
              <a:rPr lang="en-US" sz="2800" dirty="0">
                <a:cs typeface="+mn-cs"/>
              </a:rPr>
              <a:t>, </a:t>
            </a:r>
            <a:r>
              <a:rPr lang="th-TH" sz="2800" dirty="0">
                <a:cs typeface="+mn-cs"/>
              </a:rPr>
              <a:t>วิชาการ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จะมีอาจารย์ และ นักศึกษาบางคน ที่รับผิดชอบการจัดการแข่งขัน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สามารถดูได้ว่า ปีไหนมหาวิทยาลัยใดเป็นเจ้าภาพ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สามารถเลือกดูผลการแข่งขันในแต่ละปีได้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จะมีนักศึกษาเข้าร่วมการแข่งขันได้หลายการแข่งขัน</a:t>
            </a:r>
            <a:endParaRPr lang="en-US" sz="2800" dirty="0">
              <a:cs typeface="+mn-cs"/>
            </a:endParaRPr>
          </a:p>
          <a:p>
            <a:pPr marL="0" indent="0">
              <a:buNone/>
            </a:pPr>
            <a:endParaRPr lang="en-US" sz="28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30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5041232" y="-22087"/>
            <a:ext cx="2629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rdia New" panose="020B0304020202020204" pitchFamily="34" charset="-34"/>
                <a:cs typeface="Cordia New" panose="020B0304020202020204" pitchFamily="34" charset="-34"/>
              </a:rPr>
              <a:t>ER Diagram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68" y="768895"/>
            <a:ext cx="10147548" cy="58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1141412" y="463216"/>
            <a:ext cx="9601200" cy="14859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th-TH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ระบบฐานข้อมูลของ ระบบการจัดการกีฬา </a:t>
            </a:r>
            <a:r>
              <a:rPr lang="en-US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ITM </a:t>
            </a:r>
            <a:r>
              <a:rPr lang="th-TH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ซึ่งมีการเก็บข้อมูลดังต่อไปนี้</a:t>
            </a:r>
            <a:endParaRPr lang="en-US" sz="44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5" name="ตัวแทนเนื้อหา 2"/>
          <p:cNvSpPr txBox="1">
            <a:spLocks/>
          </p:cNvSpPr>
          <p:nvPr/>
        </p:nvSpPr>
        <p:spPr>
          <a:xfrm>
            <a:off x="1141412" y="1981200"/>
            <a:ext cx="9831388" cy="4626141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มหาวิทยาลัย (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มหาวิทยาลัย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ชื่อมหาวิทยาลัย)</a:t>
            </a: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นักศึกษา (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นักศึกษา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ชื่อ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_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นามสกุล, ชั้นปี, เบอร์โทร,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มหาวิทยาลัย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การแข่ง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)</a:t>
            </a: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อาจารย์ (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อาจารย์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ชื่อ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_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นามสกุล, เบอร์โทร,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มหาวิทยาลัย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)</a:t>
            </a: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การแข่งขัน (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การแข่งขัน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ประเภทการแข่ง, ชื่อการแข่งขัน, เวลา)</a:t>
            </a:r>
            <a:endParaRPr lang="en-US" sz="3200" dirty="0">
              <a:latin typeface="Cordia New" panose="020B0304020202020204" pitchFamily="34" charset="-34"/>
              <a:cs typeface="+mn-cs"/>
            </a:endParaRP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ปี (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ปี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)</a:t>
            </a:r>
            <a:endParaRPr lang="th-TH" sz="3200" dirty="0">
              <a:latin typeface="Cordia New" panose="020B0304020202020204" pitchFamily="34" charset="-34"/>
              <a:cs typeface="+mn-cs"/>
            </a:endParaRP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การจัดแข่ง(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ปี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, 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มหาวิทยาลัย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,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 เจ้าภาพ,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อาจารย์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นักศึกษา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)</a:t>
            </a:r>
          </a:p>
          <a:p>
            <a:endParaRPr lang="en-US" sz="2800" dirty="0">
              <a:latin typeface="Cordia New" panose="020B0304020202020204" pitchFamily="34" charset="-3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6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/>
          <p:cNvSpPr txBox="1"/>
          <p:nvPr/>
        </p:nvSpPr>
        <p:spPr>
          <a:xfrm>
            <a:off x="2284412" y="21336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Data Dictionary</a:t>
            </a:r>
            <a:endParaRPr lang="th-TH" sz="80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7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ตาราง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73575"/>
              </p:ext>
            </p:extLst>
          </p:nvPr>
        </p:nvGraphicFramePr>
        <p:xfrm>
          <a:off x="760413" y="2667000"/>
          <a:ext cx="1040764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1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167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853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5665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 </a:t>
                      </a:r>
                      <a:r>
                        <a:rPr lang="en-US" sz="36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University_ID</a:t>
                      </a:r>
                      <a:endParaRPr lang="en-US" sz="3600" b="0" i="0" u="none" strike="noStrike" dirty="0">
                        <a:solidFill>
                          <a:schemeClr val="tx1"/>
                        </a:solidFill>
                        <a:effectLst/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รหัสมหาลัย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</a:t>
                      </a:r>
                      <a:r>
                        <a:rPr lang="en-US" sz="3600" baseline="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 NULL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072">
                <a:tc>
                  <a:txBody>
                    <a:bodyPr/>
                    <a:lstStyle/>
                    <a:p>
                      <a:r>
                        <a:rPr lang="en-US" sz="36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University_Name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VACHAR(60)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ชื่อมหาลัย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</a:t>
                      </a:r>
                      <a:r>
                        <a:rPr lang="en-US" sz="3600" baseline="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 NULL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กล่องข้อความ 9"/>
          <p:cNvSpPr txBox="1"/>
          <p:nvPr/>
        </p:nvSpPr>
        <p:spPr>
          <a:xfrm>
            <a:off x="760413" y="9144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University</a:t>
            </a:r>
            <a:endParaRPr lang="th-TH" sz="5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684213" y="2286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Students</a:t>
            </a:r>
            <a:endParaRPr lang="th-TH" sz="5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63092"/>
              </p:ext>
            </p:extLst>
          </p:nvPr>
        </p:nvGraphicFramePr>
        <p:xfrm>
          <a:off x="684213" y="1524000"/>
          <a:ext cx="1036319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3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23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310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55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057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  </a:t>
                      </a:r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Students_ID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INT(10)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รหัสนักศึกษา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Students_Name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VACHAR(100)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th-TH" sz="320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ชื่อนักศึกษา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Students_Phon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เบอร์โทร</a:t>
                      </a:r>
                    </a:p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Students_year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VACHAR(2)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ปีการศึกษา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University_ID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FK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รหัสมหาลัย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646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5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กล่องข้อความ 10"/>
          <p:cNvSpPr txBox="1"/>
          <p:nvPr/>
        </p:nvSpPr>
        <p:spPr>
          <a:xfrm>
            <a:off x="684212" y="4572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Leelawadee" panose="020B0502040204020203" pitchFamily="34" charset="-34"/>
                <a:cs typeface="Leelawadee" panose="020B0502040204020203" pitchFamily="34" charset="-34"/>
              </a:rPr>
              <a:t>Teachers</a:t>
            </a:r>
            <a:endParaRPr lang="th-TH" sz="48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12" name="ตาราง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5945"/>
              </p:ext>
            </p:extLst>
          </p:nvPr>
        </p:nvGraphicFramePr>
        <p:xfrm>
          <a:off x="684212" y="1981200"/>
          <a:ext cx="10707188" cy="3553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1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37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393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823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965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2155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Teachers_ID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รหัสอาจารย์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2155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Teachers_Name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VACHAR(100)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ชื่ออาจารย์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90812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Teachers_Phon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เบอร์โทรศัพท์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2155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University_ID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FK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รหัสมหาลัย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กล่องข้อความ 10"/>
          <p:cNvSpPr txBox="1"/>
          <p:nvPr/>
        </p:nvSpPr>
        <p:spPr>
          <a:xfrm>
            <a:off x="1241890" y="381000"/>
            <a:ext cx="3023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Activity</a:t>
            </a:r>
            <a:endParaRPr lang="th-TH" sz="5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12" name="ตาราง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13410"/>
              </p:ext>
            </p:extLst>
          </p:nvPr>
        </p:nvGraphicFramePr>
        <p:xfrm>
          <a:off x="1241890" y="1828800"/>
          <a:ext cx="9941666" cy="365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62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62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5692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Ativity_ID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กิจกรรมที่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Activity_Name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กิจกรรม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Activity_Type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Activity_date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วันที่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Activitycol_Time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เวลา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10793125_TF02886637_TF02886637" id="{677B1A01-09B3-423C-A4BC-4DDF4CF08BDA}" vid="{83BD8038-CAD3-4E3E-ACB5-8636C7F50424}"/>
    </a:ext>
  </a:extLst>
</a:theme>
</file>

<file path=ppt/theme/theme2.xml><?xml version="1.0" encoding="utf-8"?>
<a:theme xmlns:a="http://schemas.openxmlformats.org/drawingml/2006/main" name="ธีมของ Offic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งานนำเสนอสีน้ำ (จอกว้าง)</Template>
  <TotalTime>226</TotalTime>
  <Words>389</Words>
  <Application>Microsoft Office PowerPoint</Application>
  <PresentationFormat>กำหนดเอง</PresentationFormat>
  <Paragraphs>141</Paragraphs>
  <Slides>12</Slides>
  <Notes>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12</vt:i4>
      </vt:variant>
    </vt:vector>
  </HeadingPairs>
  <TitlesOfParts>
    <vt:vector size="19" baseType="lpstr">
      <vt:lpstr>KodchiangUPC</vt:lpstr>
      <vt:lpstr>Leelawadee</vt:lpstr>
      <vt:lpstr>Arial</vt:lpstr>
      <vt:lpstr>Adobe Gothic Std B</vt:lpstr>
      <vt:lpstr>Cordia New</vt:lpstr>
      <vt:lpstr>Browallia New</vt:lpstr>
      <vt:lpstr>Watercolor_16x9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สมาชิกกลุ่ม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juttimad malai</dc:creator>
  <cp:lastModifiedBy>Kagami Piero</cp:lastModifiedBy>
  <cp:revision>24</cp:revision>
  <dcterms:created xsi:type="dcterms:W3CDTF">2019-02-01T13:47:20Z</dcterms:created>
  <dcterms:modified xsi:type="dcterms:W3CDTF">2019-02-01T18:11:48Z</dcterms:modified>
</cp:coreProperties>
</file>